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4"/>
    <p:sldMasterId id="214748369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Inter Tight Medium"/>
      <p:regular r:id="rId15"/>
      <p:bold r:id="rId16"/>
      <p:italic r:id="rId17"/>
      <p:boldItalic r:id="rId18"/>
    </p:embeddedFont>
    <p:embeddedFont>
      <p:font typeface="Inter Tight"/>
      <p:regular r:id="rId19"/>
      <p:bold r:id="rId20"/>
      <p:italic r:id="rId21"/>
      <p:boldItalic r:id="rId22"/>
    </p:embeddedFont>
    <p:embeddedFont>
      <p:font typeface="Inter Tight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Tight-bold.fntdata"/><Relationship Id="rId22" Type="http://schemas.openxmlformats.org/officeDocument/2006/relationships/font" Target="fonts/InterTight-boldItalic.fntdata"/><Relationship Id="rId21" Type="http://schemas.openxmlformats.org/officeDocument/2006/relationships/font" Target="fonts/InterTight-italic.fntdata"/><Relationship Id="rId24" Type="http://schemas.openxmlformats.org/officeDocument/2006/relationships/font" Target="fonts/InterTightSemiBold-bold.fntdata"/><Relationship Id="rId23" Type="http://schemas.openxmlformats.org/officeDocument/2006/relationships/font" Target="fonts/InterTigh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TightSemiBold-boldItalic.fntdata"/><Relationship Id="rId25" Type="http://schemas.openxmlformats.org/officeDocument/2006/relationships/font" Target="fonts/InterTight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InterTightMedium-regular.fntdata"/><Relationship Id="rId14" Type="http://schemas.openxmlformats.org/officeDocument/2006/relationships/slide" Target="slides/slide8.xml"/><Relationship Id="rId17" Type="http://schemas.openxmlformats.org/officeDocument/2006/relationships/font" Target="fonts/InterTightMedium-italic.fntdata"/><Relationship Id="rId16" Type="http://schemas.openxmlformats.org/officeDocument/2006/relationships/font" Target="fonts/InterTightMedium-bold.fntdata"/><Relationship Id="rId19" Type="http://schemas.openxmlformats.org/officeDocument/2006/relationships/font" Target="fonts/InterTight-regular.fntdata"/><Relationship Id="rId18" Type="http://schemas.openxmlformats.org/officeDocument/2006/relationships/font" Target="fonts/InterTight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795408ef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795408ef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95408ef75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795408ef75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795408ef75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795408ef75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95408ef75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795408ef75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95408ef75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95408ef75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7cc6584f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7cc6584f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795408ef75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795408ef75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795408ef75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795408ef75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 rot="299808">
            <a:off x="124383" y="-559521"/>
            <a:ext cx="8900029" cy="6258229"/>
            <a:chOff x="124223" y="-559280"/>
            <a:chExt cx="8900025" cy="6258226"/>
          </a:xfrm>
        </p:grpSpPr>
        <p:grpSp>
          <p:nvGrpSpPr>
            <p:cNvPr id="56" name="Google Shape;56;p14"/>
            <p:cNvGrpSpPr/>
            <p:nvPr/>
          </p:nvGrpSpPr>
          <p:grpSpPr>
            <a:xfrm>
              <a:off x="124223" y="-78561"/>
              <a:ext cx="8900025" cy="5296800"/>
              <a:chOff x="124223" y="-78561"/>
              <a:chExt cx="8900025" cy="5296800"/>
            </a:xfrm>
          </p:grpSpPr>
          <p:sp>
            <p:nvSpPr>
              <p:cNvPr id="57" name="Google Shape;57;p14"/>
              <p:cNvSpPr/>
              <p:nvPr/>
            </p:nvSpPr>
            <p:spPr>
              <a:xfrm rot="-1623">
                <a:off x="7117071" y="2014308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 flipH="1" rot="-1487">
                <a:off x="124823" y="-77211"/>
                <a:ext cx="6242101" cy="5294100"/>
              </a:xfrm>
              <a:prstGeom prst="snip1Rect">
                <a:avLst>
                  <a:gd fmla="val 4248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59" name="Google Shape;59;p14"/>
              <p:cNvSpPr/>
              <p:nvPr/>
            </p:nvSpPr>
            <p:spPr>
              <a:xfrm flipH="1" rot="10798513">
                <a:off x="2781248" y="-76291"/>
                <a:ext cx="6242401" cy="5289900"/>
              </a:xfrm>
              <a:prstGeom prst="snip1Rect">
                <a:avLst>
                  <a:gd fmla="val 4249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60" name="Google Shape;60;p14"/>
              <p:cNvSpPr/>
              <p:nvPr/>
            </p:nvSpPr>
            <p:spPr>
              <a:xfrm rot="-1623">
                <a:off x="125118" y="1250275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61" name="Google Shape;61;p14"/>
            <p:cNvSpPr/>
            <p:nvPr/>
          </p:nvSpPr>
          <p:spPr>
            <a:xfrm rot="-4516116">
              <a:off x="314265" y="-331820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 rot="6283884">
              <a:off x="6963097" y="3633506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826325" y="1559575"/>
            <a:ext cx="5494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1826325" y="3252475"/>
            <a:ext cx="549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6" name="Google Shape;106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7" name="Google Shape;107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8" name="Google Shape;108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9" name="Google Shape;109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14" name="Google Shape;114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2" name="Google Shape;122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9" name="Google Shape;129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0" name="Google Shape;130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1" name="Google Shape;131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9" name="Google Shape;139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0" name="Google Shape;140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1" name="Google Shape;141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2" name="Google Shape;142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8" name="Google Shape;158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3" name="Google Shape;16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6" name="Google Shape;166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5"/>
          <p:cNvGrpSpPr/>
          <p:nvPr/>
        </p:nvGrpSpPr>
        <p:grpSpPr>
          <a:xfrm>
            <a:off x="75" y="256675"/>
            <a:ext cx="3798141" cy="1190474"/>
            <a:chOff x="75" y="256675"/>
            <a:chExt cx="3798141" cy="1190474"/>
          </a:xfrm>
        </p:grpSpPr>
        <p:sp>
          <p:nvSpPr>
            <p:cNvPr id="185" name="Google Shape;185;p35"/>
            <p:cNvSpPr/>
            <p:nvPr/>
          </p:nvSpPr>
          <p:spPr>
            <a:xfrm flipH="1" rot="10800000">
              <a:off x="75" y="256675"/>
              <a:ext cx="3798000" cy="11904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 flipH="1" rot="-10795068">
              <a:off x="3380016" y="1028349"/>
              <a:ext cx="418200" cy="418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187" name="Google Shape;187;p35"/>
          <p:cNvSpPr txBox="1"/>
          <p:nvPr>
            <p:ph type="title"/>
          </p:nvPr>
        </p:nvSpPr>
        <p:spPr>
          <a:xfrm>
            <a:off x="333925" y="544250"/>
            <a:ext cx="3039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35"/>
          <p:cNvSpPr txBox="1"/>
          <p:nvPr>
            <p:ph idx="1" type="subTitle"/>
          </p:nvPr>
        </p:nvSpPr>
        <p:spPr>
          <a:xfrm>
            <a:off x="1149126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2" type="subTitle"/>
          </p:nvPr>
        </p:nvSpPr>
        <p:spPr>
          <a:xfrm>
            <a:off x="1149126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3" type="subTitle"/>
          </p:nvPr>
        </p:nvSpPr>
        <p:spPr>
          <a:xfrm>
            <a:off x="1149126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4" type="subTitle"/>
          </p:nvPr>
        </p:nvSpPr>
        <p:spPr>
          <a:xfrm>
            <a:off x="1149126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5" type="subTitle"/>
          </p:nvPr>
        </p:nvSpPr>
        <p:spPr>
          <a:xfrm>
            <a:off x="1149126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6" type="subTitle"/>
          </p:nvPr>
        </p:nvSpPr>
        <p:spPr>
          <a:xfrm>
            <a:off x="5327851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7" type="subTitle"/>
          </p:nvPr>
        </p:nvSpPr>
        <p:spPr>
          <a:xfrm>
            <a:off x="5327851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8" type="subTitle"/>
          </p:nvPr>
        </p:nvSpPr>
        <p:spPr>
          <a:xfrm>
            <a:off x="5327851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6" name="Google Shape;196;p35"/>
          <p:cNvSpPr txBox="1"/>
          <p:nvPr>
            <p:ph idx="9" type="subTitle"/>
          </p:nvPr>
        </p:nvSpPr>
        <p:spPr>
          <a:xfrm>
            <a:off x="5327851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97" name="Google Shape;197;p35"/>
          <p:cNvSpPr txBox="1"/>
          <p:nvPr>
            <p:ph idx="13" type="subTitle"/>
          </p:nvPr>
        </p:nvSpPr>
        <p:spPr>
          <a:xfrm>
            <a:off x="5327851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s" type="tx">
  <p:cSld name="TITLE_AND_BODY"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0" name="Google Shape;200;p36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1" name="Google Shape;201;p36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03" name="Google Shape;203;p3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6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05" name="Google Shape;205;p36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ITLE_AND_BODY_1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8" name="Google Shape;208;p37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09" name="Google Shape;209;p37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7"/>
          <p:cNvSpPr txBox="1"/>
          <p:nvPr>
            <p:ph idx="1" type="subTitle"/>
          </p:nvPr>
        </p:nvSpPr>
        <p:spPr>
          <a:xfrm>
            <a:off x="38108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2" name="Google Shape;212;p37"/>
          <p:cNvSpPr txBox="1"/>
          <p:nvPr>
            <p:ph idx="4" type="body"/>
          </p:nvPr>
        </p:nvSpPr>
        <p:spPr>
          <a:xfrm>
            <a:off x="38108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13" name="Google Shape;213;p37"/>
          <p:cNvSpPr txBox="1"/>
          <p:nvPr>
            <p:ph idx="5" type="subTitle"/>
          </p:nvPr>
        </p:nvSpPr>
        <p:spPr>
          <a:xfrm>
            <a:off x="456693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14" name="Google Shape;214;p37"/>
          <p:cNvSpPr txBox="1"/>
          <p:nvPr>
            <p:ph idx="6" type="body"/>
          </p:nvPr>
        </p:nvSpPr>
        <p:spPr>
          <a:xfrm>
            <a:off x="456693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15" name="Google Shape;215;p37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16" name="Google Shape;216;p37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woColTx">
  <p:cSld name="TITLE_AND_TWO_COLUMNS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8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19" name="Google Shape;219;p38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20" name="Google Shape;220;p38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21" name="Google Shape;221;p38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22" name="Google Shape;222;p38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23" name="Google Shape;223;p3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8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38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27" name="Google Shape;227;p38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titleOnly">
  <p:cSld name="TITLE_ONLY"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>
            <p:ph idx="2" type="pic"/>
          </p:nvPr>
        </p:nvSpPr>
        <p:spPr>
          <a:xfrm rot="299866">
            <a:off x="764484" y="2679783"/>
            <a:ext cx="1938771" cy="1938771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0" name="Google Shape;230;p39"/>
          <p:cNvSpPr/>
          <p:nvPr>
            <p:ph idx="3" type="pic"/>
          </p:nvPr>
        </p:nvSpPr>
        <p:spPr>
          <a:xfrm rot="-299913">
            <a:off x="3602840" y="2620826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1" name="Google Shape;231;p39"/>
          <p:cNvSpPr/>
          <p:nvPr>
            <p:ph idx="4" type="pic"/>
          </p:nvPr>
        </p:nvSpPr>
        <p:spPr>
          <a:xfrm rot="299913">
            <a:off x="6440891" y="2679947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32" name="Google Shape;232;p3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9"/>
          <p:cNvSpPr txBox="1"/>
          <p:nvPr>
            <p:ph idx="1" type="subTitle"/>
          </p:nvPr>
        </p:nvSpPr>
        <p:spPr>
          <a:xfrm>
            <a:off x="381063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4" name="Google Shape;234;p39"/>
          <p:cNvSpPr txBox="1"/>
          <p:nvPr>
            <p:ph idx="5" type="body"/>
          </p:nvPr>
        </p:nvSpPr>
        <p:spPr>
          <a:xfrm>
            <a:off x="381063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5" name="Google Shape;235;p39"/>
          <p:cNvSpPr txBox="1"/>
          <p:nvPr>
            <p:ph idx="6" type="subTitle"/>
          </p:nvPr>
        </p:nvSpPr>
        <p:spPr>
          <a:xfrm>
            <a:off x="3219300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7" type="body"/>
          </p:nvPr>
        </p:nvSpPr>
        <p:spPr>
          <a:xfrm>
            <a:off x="3219300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7" name="Google Shape;237;p39"/>
          <p:cNvSpPr txBox="1"/>
          <p:nvPr>
            <p:ph idx="8" type="subTitle"/>
          </p:nvPr>
        </p:nvSpPr>
        <p:spPr>
          <a:xfrm>
            <a:off x="6057538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38" name="Google Shape;238;p39"/>
          <p:cNvSpPr txBox="1"/>
          <p:nvPr>
            <p:ph idx="9" type="body"/>
          </p:nvPr>
        </p:nvSpPr>
        <p:spPr>
          <a:xfrm>
            <a:off x="6057538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41" name="Google Shape;241;p39"/>
          <p:cNvSpPr txBox="1"/>
          <p:nvPr>
            <p:ph idx="1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1">
  <p:cSld name="ONE_COLUMN_TEXT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44" name="Google Shape;244;p40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40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48" name="Google Shape;248;p40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left">
  <p:cSld name="ONE_COLUMN_TEXT_1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41"/>
          <p:cNvGrpSpPr/>
          <p:nvPr/>
        </p:nvGrpSpPr>
        <p:grpSpPr>
          <a:xfrm>
            <a:off x="433788" y="1202208"/>
            <a:ext cx="2632899" cy="904617"/>
            <a:chOff x="433788" y="1202208"/>
            <a:chExt cx="2632899" cy="904617"/>
          </a:xfrm>
        </p:grpSpPr>
        <p:sp>
          <p:nvSpPr>
            <p:cNvPr id="251" name="Google Shape;251;p41"/>
            <p:cNvSpPr/>
            <p:nvPr/>
          </p:nvSpPr>
          <p:spPr>
            <a:xfrm>
              <a:off x="433788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52" name="Google Shape;252;p41"/>
            <p:cNvSpPr/>
            <p:nvPr/>
          </p:nvSpPr>
          <p:spPr>
            <a:xfrm rot="-6523">
              <a:off x="2750486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53" name="Google Shape;253;p41"/>
          <p:cNvSpPr txBox="1"/>
          <p:nvPr>
            <p:ph idx="1" type="subTitle"/>
          </p:nvPr>
        </p:nvSpPr>
        <p:spPr>
          <a:xfrm>
            <a:off x="437000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54" name="Google Shape;254;p41"/>
          <p:cNvSpPr txBox="1"/>
          <p:nvPr>
            <p:ph idx="2" type="body"/>
          </p:nvPr>
        </p:nvSpPr>
        <p:spPr>
          <a:xfrm>
            <a:off x="437000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5" name="Google Shape;255;p41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56" name="Google Shape;256;p4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41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59" name="Google Shape;259;p41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  <p15:guide id="2" orient="horz" pos="1353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middle">
  <p:cSld name="ONE_COLUMN_TEXT_1_2"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42"/>
          <p:cNvGrpSpPr/>
          <p:nvPr/>
        </p:nvGrpSpPr>
        <p:grpSpPr>
          <a:xfrm>
            <a:off x="3253950" y="1202208"/>
            <a:ext cx="2632899" cy="904617"/>
            <a:chOff x="3253950" y="1202208"/>
            <a:chExt cx="2632899" cy="904617"/>
          </a:xfrm>
        </p:grpSpPr>
        <p:sp>
          <p:nvSpPr>
            <p:cNvPr id="262" name="Google Shape;262;p42"/>
            <p:cNvSpPr/>
            <p:nvPr/>
          </p:nvSpPr>
          <p:spPr>
            <a:xfrm>
              <a:off x="3253950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63" name="Google Shape;263;p42"/>
            <p:cNvSpPr/>
            <p:nvPr/>
          </p:nvSpPr>
          <p:spPr>
            <a:xfrm rot="-6523">
              <a:off x="5570649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64" name="Google Shape;264;p42"/>
          <p:cNvSpPr txBox="1"/>
          <p:nvPr>
            <p:ph idx="1" type="subTitle"/>
          </p:nvPr>
        </p:nvSpPr>
        <p:spPr>
          <a:xfrm>
            <a:off x="3257163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5" name="Google Shape;265;p42"/>
          <p:cNvSpPr txBox="1"/>
          <p:nvPr>
            <p:ph idx="2" type="body"/>
          </p:nvPr>
        </p:nvSpPr>
        <p:spPr>
          <a:xfrm>
            <a:off x="3257163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6" name="Google Shape;266;p42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67" name="Google Shape;267;p4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42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p42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0" name="Google Shape;270;p42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right, long text">
  <p:cSld name="ONE_COLUMN_TEXT_1_1"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/>
          <p:nvPr/>
        </p:nvSpPr>
        <p:spPr>
          <a:xfrm>
            <a:off x="3253825" y="1202325"/>
            <a:ext cx="5453100" cy="904500"/>
          </a:xfrm>
          <a:prstGeom prst="snip1Rect">
            <a:avLst>
              <a:gd fmla="val 3501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73" name="Google Shape;273;p43"/>
          <p:cNvSpPr txBox="1"/>
          <p:nvPr>
            <p:ph idx="1" type="subTitle"/>
          </p:nvPr>
        </p:nvSpPr>
        <p:spPr>
          <a:xfrm>
            <a:off x="3253950" y="1202200"/>
            <a:ext cx="5136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75" name="Google Shape;275;p43"/>
          <p:cNvSpPr txBox="1"/>
          <p:nvPr>
            <p:ph idx="3" type="body"/>
          </p:nvPr>
        </p:nvSpPr>
        <p:spPr>
          <a:xfrm>
            <a:off x="3253950" y="1460325"/>
            <a:ext cx="5453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4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43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43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9" name="Google Shape;279;p43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80" name="Google Shape;280;p43"/>
          <p:cNvSpPr/>
          <p:nvPr/>
        </p:nvSpPr>
        <p:spPr>
          <a:xfrm rot="-6523">
            <a:off x="8390811" y="1202508"/>
            <a:ext cx="316201" cy="31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"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44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83" name="Google Shape;283;p44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84" name="Google Shape;284;p44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85" name="Google Shape;285;p44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86" name="Google Shape;286;p44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87" name="Google Shape;287;p44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4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9" name="Google Shape;289;p44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44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1" name="Google Shape;291;p44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2">
  <p:cSld name="MAIN_POINT"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/>
          <p:nvPr>
            <p:ph idx="2" type="pic"/>
          </p:nvPr>
        </p:nvSpPr>
        <p:spPr>
          <a:xfrm rot="300107">
            <a:off x="4903200" y="846465"/>
            <a:ext cx="3950142" cy="3456249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4" name="Google Shape;294;p4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45"/>
          <p:cNvSpPr txBox="1"/>
          <p:nvPr>
            <p:ph type="title"/>
          </p:nvPr>
        </p:nvSpPr>
        <p:spPr>
          <a:xfrm>
            <a:off x="3339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p45"/>
          <p:cNvSpPr txBox="1"/>
          <p:nvPr>
            <p:ph idx="1" type="body"/>
          </p:nvPr>
        </p:nvSpPr>
        <p:spPr>
          <a:xfrm>
            <a:off x="3339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97" name="Google Shape;297;p45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3">
  <p:cSld name="MAIN_POINT_1"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/>
          <p:nvPr>
            <p:ph idx="2" type="pic"/>
          </p:nvPr>
        </p:nvSpPr>
        <p:spPr>
          <a:xfrm rot="-300067">
            <a:off x="550589" y="883785"/>
            <a:ext cx="3630622" cy="3658027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1" name="Google Shape;301;p46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6"/>
          <p:cNvSpPr txBox="1"/>
          <p:nvPr>
            <p:ph type="title"/>
          </p:nvPr>
        </p:nvSpPr>
        <p:spPr>
          <a:xfrm>
            <a:off x="52046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p46"/>
          <p:cNvSpPr txBox="1"/>
          <p:nvPr>
            <p:ph idx="1" type="body"/>
          </p:nvPr>
        </p:nvSpPr>
        <p:spPr>
          <a:xfrm>
            <a:off x="52046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04" name="Google Shape;304;p46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05" name="Google Shape;305;p46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descriptions">
  <p:cSld name="SECTION_TITLE_AND_DESCRIPTION"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/>
          <p:nvPr>
            <p:ph idx="2" type="pic"/>
          </p:nvPr>
        </p:nvSpPr>
        <p:spPr>
          <a:xfrm>
            <a:off x="3544863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308" name="Google Shape;308;p47"/>
          <p:cNvSpPr/>
          <p:nvPr>
            <p:ph idx="3" type="pic"/>
          </p:nvPr>
        </p:nvSpPr>
        <p:spPr>
          <a:xfrm>
            <a:off x="6658538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309" name="Google Shape;309;p47"/>
          <p:cNvSpPr/>
          <p:nvPr>
            <p:ph idx="4" type="pic"/>
          </p:nvPr>
        </p:nvSpPr>
        <p:spPr>
          <a:xfrm>
            <a:off x="431200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310" name="Google Shape;310;p4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47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p47"/>
          <p:cNvSpPr txBox="1"/>
          <p:nvPr>
            <p:ph idx="1" type="subTitle"/>
          </p:nvPr>
        </p:nvSpPr>
        <p:spPr>
          <a:xfrm>
            <a:off x="381100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3" name="Google Shape;313;p47"/>
          <p:cNvSpPr txBox="1"/>
          <p:nvPr>
            <p:ph idx="5" type="subTitle"/>
          </p:nvPr>
        </p:nvSpPr>
        <p:spPr>
          <a:xfrm>
            <a:off x="3494775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4" name="Google Shape;314;p47"/>
          <p:cNvSpPr txBox="1"/>
          <p:nvPr>
            <p:ph idx="6" type="subTitle"/>
          </p:nvPr>
        </p:nvSpPr>
        <p:spPr>
          <a:xfrm>
            <a:off x="6608438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315" name="Google Shape;315;p47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6" name="Google Shape;316;p47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column bullet points">
  <p:cSld name="CAPTION_ONLY"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48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319" name="Google Shape;319;p48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320" name="Google Shape;320;p48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21" name="Google Shape;321;p48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22" name="Google Shape;322;p48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23" name="Google Shape;323;p4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48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5" name="Google Shape;325;p48"/>
          <p:cNvSpPr txBox="1"/>
          <p:nvPr>
            <p:ph idx="1" type="body"/>
          </p:nvPr>
        </p:nvSpPr>
        <p:spPr>
          <a:xfrm>
            <a:off x="333925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48"/>
          <p:cNvSpPr txBox="1"/>
          <p:nvPr>
            <p:ph idx="2" type="body"/>
          </p:nvPr>
        </p:nvSpPr>
        <p:spPr>
          <a:xfrm>
            <a:off x="4595076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7" name="Google Shape;327;p48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28" name="Google Shape;328;p48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for understanding">
  <p:cSld name="CAPTION_ONLY_1"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49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sp>
          <p:nvSpPr>
            <p:cNvPr id="331" name="Google Shape;331;p49"/>
            <p:cNvSpPr/>
            <p:nvPr/>
          </p:nvSpPr>
          <p:spPr>
            <a:xfrm>
              <a:off x="0" y="100"/>
              <a:ext cx="9144000" cy="5143500"/>
            </a:xfrm>
            <a:prstGeom prst="snip1Rect">
              <a:avLst>
                <a:gd fmla="val 40868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332" name="Google Shape;332;p49"/>
            <p:cNvSpPr/>
            <p:nvPr/>
          </p:nvSpPr>
          <p:spPr>
            <a:xfrm rot="10800000">
              <a:off x="7036475" y="1219850"/>
              <a:ext cx="2107500" cy="186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333" name="Google Shape;333;p49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34" name="Google Shape;334;p49"/>
          <p:cNvSpPr txBox="1"/>
          <p:nvPr>
            <p:ph idx="1" type="body"/>
          </p:nvPr>
        </p:nvSpPr>
        <p:spPr>
          <a:xfrm>
            <a:off x="333925" y="3630575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5" name="Google Shape;335;p4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49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7" name="Google Shape;337;p49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38" name="Google Shape;338;p49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39" name="Google Shape;339;p49"/>
          <p:cNvSpPr txBox="1"/>
          <p:nvPr>
            <p:ph idx="4" type="body"/>
          </p:nvPr>
        </p:nvSpPr>
        <p:spPr>
          <a:xfrm>
            <a:off x="333925" y="31841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0" name="Google Shape;340;p49"/>
          <p:cNvSpPr txBox="1"/>
          <p:nvPr>
            <p:ph idx="5" type="body"/>
          </p:nvPr>
        </p:nvSpPr>
        <p:spPr>
          <a:xfrm>
            <a:off x="333925" y="27377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1" name="Google Shape;341;p49"/>
          <p:cNvSpPr txBox="1"/>
          <p:nvPr>
            <p:ph idx="6" type="body"/>
          </p:nvPr>
        </p:nvSpPr>
        <p:spPr>
          <a:xfrm>
            <a:off x="333925" y="2291377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ype">
  <p:cSld name="BIG_NUMBER">
    <p:bg>
      <p:bgPr>
        <a:solidFill>
          <a:schemeClr val="lt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50"/>
          <p:cNvSpPr txBox="1"/>
          <p:nvPr/>
        </p:nvSpPr>
        <p:spPr>
          <a:xfrm>
            <a:off x="2479675" y="2285400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Questions?</a:t>
            </a:r>
            <a:endParaRPr sz="2800">
              <a:solidFill>
                <a:schemeClr val="lt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grpSp>
        <p:nvGrpSpPr>
          <p:cNvPr id="345" name="Google Shape;345;p50"/>
          <p:cNvGrpSpPr/>
          <p:nvPr/>
        </p:nvGrpSpPr>
        <p:grpSpPr>
          <a:xfrm rot="300150">
            <a:off x="1277165" y="536719"/>
            <a:ext cx="6594752" cy="4068617"/>
            <a:chOff x="1277284" y="536521"/>
            <a:chExt cx="6594691" cy="4068580"/>
          </a:xfrm>
        </p:grpSpPr>
        <p:grpSp>
          <p:nvGrpSpPr>
            <p:cNvPr id="346" name="Google Shape;346;p50"/>
            <p:cNvGrpSpPr/>
            <p:nvPr/>
          </p:nvGrpSpPr>
          <p:grpSpPr>
            <a:xfrm>
              <a:off x="1277284" y="891662"/>
              <a:ext cx="6594077" cy="3357715"/>
              <a:chOff x="1277284" y="891662"/>
              <a:chExt cx="6594077" cy="3357715"/>
            </a:xfrm>
          </p:grpSpPr>
          <p:sp>
            <p:nvSpPr>
              <p:cNvPr id="347" name="Google Shape;347;p50"/>
              <p:cNvSpPr/>
              <p:nvPr/>
            </p:nvSpPr>
            <p:spPr>
              <a:xfrm rot="-2190">
                <a:off x="6458566" y="1876325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48" name="Google Shape;348;p50"/>
              <p:cNvSpPr/>
              <p:nvPr/>
            </p:nvSpPr>
            <p:spPr>
              <a:xfrm flipH="1" rot="-2453">
                <a:off x="1277283" y="893727"/>
                <a:ext cx="4625401" cy="3354000"/>
              </a:xfrm>
              <a:prstGeom prst="snip1Rect">
                <a:avLst>
                  <a:gd fmla="val 4969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49" name="Google Shape;349;p50"/>
              <p:cNvSpPr/>
              <p:nvPr/>
            </p:nvSpPr>
            <p:spPr>
              <a:xfrm flipH="1" rot="10797547">
                <a:off x="3245660" y="893312"/>
                <a:ext cx="4625701" cy="3354000"/>
              </a:xfrm>
              <a:prstGeom prst="snip1Rect">
                <a:avLst>
                  <a:gd fmla="val 4966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50" name="Google Shape;350;p50"/>
              <p:cNvSpPr/>
              <p:nvPr/>
            </p:nvSpPr>
            <p:spPr>
              <a:xfrm rot="-2190">
                <a:off x="1277395" y="1877958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51" name="Google Shape;351;p50"/>
            <p:cNvSpPr/>
            <p:nvPr/>
          </p:nvSpPr>
          <p:spPr>
            <a:xfrm rot="-4517241">
              <a:off x="1416960" y="705331"/>
              <a:ext cx="1386770" cy="13615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352" name="Google Shape;352;p50"/>
            <p:cNvSpPr/>
            <p:nvPr/>
          </p:nvSpPr>
          <p:spPr>
            <a:xfrm rot="6281922">
              <a:off x="6346470" y="3074659"/>
              <a:ext cx="1384510" cy="1363185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53" name="Google Shape;353;p50"/>
          <p:cNvSpPr txBox="1"/>
          <p:nvPr>
            <p:ph type="title"/>
          </p:nvPr>
        </p:nvSpPr>
        <p:spPr>
          <a:xfrm>
            <a:off x="2479675" y="2285400"/>
            <a:ext cx="41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55" name="Google Shape;355;p50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 type="blank">
  <p:cSld name="BLANK"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51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59" name="Google Shape;359;p51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47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5.png"/><Relationship Id="rId11" Type="http://schemas.openxmlformats.org/officeDocument/2006/relationships/image" Target="../media/image11.png"/><Relationship Id="rId10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Relationship Id="rId4" Type="http://schemas.openxmlformats.org/officeDocument/2006/relationships/image" Target="../media/image7.gif"/><Relationship Id="rId5" Type="http://schemas.openxmlformats.org/officeDocument/2006/relationships/image" Target="../media/image4.gif"/><Relationship Id="rId6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/>
          <p:nvPr>
            <p:ph type="ctrTitle"/>
          </p:nvPr>
        </p:nvSpPr>
        <p:spPr>
          <a:xfrm>
            <a:off x="862000" y="1598725"/>
            <a:ext cx="7655400" cy="18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Anime and Animation Society</a:t>
            </a:r>
            <a:endParaRPr sz="43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Flip Book Animation Event</a:t>
            </a:r>
            <a:endParaRPr sz="4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>
            <p:ph type="title"/>
          </p:nvPr>
        </p:nvSpPr>
        <p:spPr>
          <a:xfrm>
            <a:off x="333925" y="544250"/>
            <a:ext cx="30399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70" name="Google Shape;370;p53"/>
          <p:cNvSpPr txBox="1"/>
          <p:nvPr/>
        </p:nvSpPr>
        <p:spPr>
          <a:xfrm>
            <a:off x="324525" y="1613175"/>
            <a:ext cx="85488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Tight"/>
              <a:buChar char="●"/>
            </a:pPr>
            <a:r>
              <a:rPr lang="en" sz="2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Explain the materials</a:t>
            </a:r>
            <a:endParaRPr sz="2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Tight"/>
              <a:buChar char="●"/>
            </a:pPr>
            <a:r>
              <a:rPr lang="en" sz="2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Safety card</a:t>
            </a:r>
            <a:endParaRPr sz="2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Tight"/>
              <a:buChar char="●"/>
            </a:pPr>
            <a:r>
              <a:rPr lang="en" sz="2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Basic introduction of animation</a:t>
            </a:r>
            <a:endParaRPr sz="2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Tight"/>
              <a:buChar char="●"/>
            </a:pPr>
            <a:r>
              <a:rPr lang="en" sz="2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How to assemble the flip book</a:t>
            </a:r>
            <a:endParaRPr sz="2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 Tight"/>
              <a:buChar char="●"/>
            </a:pPr>
            <a:r>
              <a:rPr lang="en" sz="26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Prompts</a:t>
            </a:r>
            <a:endParaRPr sz="26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/>
          <p:nvPr>
            <p:ph type="title"/>
          </p:nvPr>
        </p:nvSpPr>
        <p:spPr>
          <a:xfrm>
            <a:off x="333925" y="544250"/>
            <a:ext cx="30399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</a:t>
            </a:r>
            <a:endParaRPr/>
          </a:p>
        </p:txBody>
      </p:sp>
      <p:pic>
        <p:nvPicPr>
          <p:cNvPr id="376" name="Google Shape;376;p54" title="20250828_1712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7888" y="213200"/>
            <a:ext cx="2220186" cy="1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4" title="20250828_17113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875" y="237750"/>
            <a:ext cx="2128850" cy="162469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4"/>
          <p:cNvSpPr txBox="1"/>
          <p:nvPr/>
        </p:nvSpPr>
        <p:spPr>
          <a:xfrm>
            <a:off x="250950" y="2366200"/>
            <a:ext cx="8642100" cy="2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Char char="●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Flip book paper stack contains 1 black card and 80 drawing paper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Char char="●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Paper box with lid 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Char char="●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Safety card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Char char="●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20 paper clips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Char char="●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1 pencil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Char char="●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2 pencil cap erasers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Char char="●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Sharpeners 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79" name="Google Shape;379;p54"/>
          <p:cNvSpPr txBox="1"/>
          <p:nvPr/>
        </p:nvSpPr>
        <p:spPr>
          <a:xfrm>
            <a:off x="4114475" y="1917125"/>
            <a:ext cx="21288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Fuzzy edge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380" name="Google Shape;380;p54"/>
          <p:cNvSpPr txBox="1"/>
          <p:nvPr/>
        </p:nvSpPr>
        <p:spPr>
          <a:xfrm>
            <a:off x="6637900" y="1979300"/>
            <a:ext cx="21288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Sharp edge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>
            <p:ph type="title"/>
          </p:nvPr>
        </p:nvSpPr>
        <p:spPr>
          <a:xfrm>
            <a:off x="333925" y="544250"/>
            <a:ext cx="30399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Safety Information</a:t>
            </a:r>
            <a:endParaRPr sz="2700"/>
          </a:p>
        </p:txBody>
      </p:sp>
      <p:pic>
        <p:nvPicPr>
          <p:cNvPr id="386" name="Google Shape;386;p55" title="Screenshot 2025-08-28 1520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75" y="1446975"/>
            <a:ext cx="2605225" cy="35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5"/>
          <p:cNvSpPr txBox="1"/>
          <p:nvPr/>
        </p:nvSpPr>
        <p:spPr>
          <a:xfrm>
            <a:off x="3985600" y="248100"/>
            <a:ext cx="49875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Steps to avoid being blinded by your phone’s light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388" name="Google Shape;388;p55" title="safety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6953" y="788349"/>
            <a:ext cx="1455397" cy="128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5" title="safety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0193" y="791439"/>
            <a:ext cx="1418317" cy="127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5" title="safety 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6343" y="823974"/>
            <a:ext cx="1418317" cy="128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5" title="safety 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0128" y="2270750"/>
            <a:ext cx="1409047" cy="126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5" title="safety 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1738" y="2270750"/>
            <a:ext cx="1415227" cy="126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5" title="safety 11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59390" y="3659349"/>
            <a:ext cx="1439947" cy="128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5" title="safety 22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10978" y="3667075"/>
            <a:ext cx="1409047" cy="126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5" title="safety 33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96950" y="3659350"/>
            <a:ext cx="1455400" cy="127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 txBox="1"/>
          <p:nvPr>
            <p:ph idx="4294967295" type="title"/>
          </p:nvPr>
        </p:nvSpPr>
        <p:spPr>
          <a:xfrm>
            <a:off x="3145675" y="113775"/>
            <a:ext cx="30399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Bouncing Ball</a:t>
            </a:r>
            <a:endParaRPr sz="2200"/>
          </a:p>
        </p:txBody>
      </p:sp>
      <p:pic>
        <p:nvPicPr>
          <p:cNvPr id="401" name="Google Shape;401;p56" title="f2 normal bal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738" y="636975"/>
            <a:ext cx="6331776" cy="35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6"/>
          <p:cNvSpPr txBox="1"/>
          <p:nvPr/>
        </p:nvSpPr>
        <p:spPr>
          <a:xfrm>
            <a:off x="1363975" y="4305300"/>
            <a:ext cx="64677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Timing,  Spacing,  Ease in and out,  Straight ahead or Pose to pose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/>
          <p:nvPr>
            <p:ph idx="4294967295" type="title"/>
          </p:nvPr>
        </p:nvSpPr>
        <p:spPr>
          <a:xfrm>
            <a:off x="3035250" y="43600"/>
            <a:ext cx="35916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2100"/>
              <a:t>Basic Animation </a:t>
            </a:r>
            <a:r>
              <a:rPr lang="en" sz="2100"/>
              <a:t>Essentials</a:t>
            </a:r>
            <a:endParaRPr sz="2700"/>
          </a:p>
        </p:txBody>
      </p:sp>
      <p:sp>
        <p:nvSpPr>
          <p:cNvPr id="408" name="Google Shape;408;p57"/>
          <p:cNvSpPr txBox="1"/>
          <p:nvPr/>
        </p:nvSpPr>
        <p:spPr>
          <a:xfrm>
            <a:off x="2021050" y="165125"/>
            <a:ext cx="931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Timing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409" name="Google Shape;409;p57"/>
          <p:cNvSpPr txBox="1"/>
          <p:nvPr/>
        </p:nvSpPr>
        <p:spPr>
          <a:xfrm>
            <a:off x="1679575" y="2571750"/>
            <a:ext cx="2122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Ease in and out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410" name="Google Shape;410;p57"/>
          <p:cNvSpPr txBox="1"/>
          <p:nvPr/>
        </p:nvSpPr>
        <p:spPr>
          <a:xfrm>
            <a:off x="6405900" y="118775"/>
            <a:ext cx="963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Spacing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411" name="Google Shape;411;p57"/>
          <p:cNvSpPr txBox="1"/>
          <p:nvPr/>
        </p:nvSpPr>
        <p:spPr>
          <a:xfrm>
            <a:off x="5337150" y="2571750"/>
            <a:ext cx="3101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Pose to pose vs Straight ahead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412" name="Google Shape;412;p57" title="F1 Straight ahea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399" y="3014872"/>
            <a:ext cx="3591576" cy="202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7" title="f4 timing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75" y="551500"/>
            <a:ext cx="3591552" cy="202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7" title="f5 spacing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1400" y="578235"/>
            <a:ext cx="3591552" cy="20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7" title="f1a fix ease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875" y="2960183"/>
            <a:ext cx="3591552" cy="202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"/>
          <p:cNvSpPr txBox="1"/>
          <p:nvPr>
            <p:ph type="title"/>
          </p:nvPr>
        </p:nvSpPr>
        <p:spPr>
          <a:xfrm>
            <a:off x="333925" y="379925"/>
            <a:ext cx="30399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Assemble Flip book</a:t>
            </a:r>
            <a:endParaRPr sz="2500"/>
          </a:p>
        </p:txBody>
      </p:sp>
      <p:sp>
        <p:nvSpPr>
          <p:cNvPr id="421" name="Google Shape;421;p58"/>
          <p:cNvSpPr txBox="1"/>
          <p:nvPr/>
        </p:nvSpPr>
        <p:spPr>
          <a:xfrm>
            <a:off x="341525" y="1562675"/>
            <a:ext cx="86898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AutoNum type="arabicPeriod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Choose how many frames/paper you want to animate with 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AutoNum type="arabicPeriod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Draw on the paper with the sharp edge on the right or if you are left handed reverse this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AutoNum type="arabicPeriod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Add small numbers to organize the paper order (optional)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AutoNum type="arabicPeriod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Assemble papers together and add two or one paper clips on the fuzzy edges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 Tight"/>
              <a:buAutoNum type="arabicPeriod"/>
            </a:pPr>
            <a:r>
              <a:rPr lang="en" sz="20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If you have run out of paper, you can use the opposite side to make another flip book</a:t>
            </a:r>
            <a:endParaRPr sz="20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/>
          <p:nvPr>
            <p:ph type="title"/>
          </p:nvPr>
        </p:nvSpPr>
        <p:spPr>
          <a:xfrm>
            <a:off x="333925" y="544250"/>
            <a:ext cx="30399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Prompts</a:t>
            </a:r>
            <a:endParaRPr/>
          </a:p>
        </p:txBody>
      </p:sp>
      <p:sp>
        <p:nvSpPr>
          <p:cNvPr id="427" name="Google Shape;427;p59"/>
          <p:cNvSpPr txBox="1"/>
          <p:nvPr/>
        </p:nvSpPr>
        <p:spPr>
          <a:xfrm>
            <a:off x="4256250" y="274550"/>
            <a:ext cx="44946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Up to you now! Draw and have fun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If you don’t have ideas here are 10 prompts to use as reference. </a:t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428" name="Google Shape;428;p59"/>
          <p:cNvSpPr txBox="1"/>
          <p:nvPr/>
        </p:nvSpPr>
        <p:spPr>
          <a:xfrm>
            <a:off x="333925" y="2016075"/>
            <a:ext cx="4986000" cy="23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●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Multiple ball bounces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●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Chopping an object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●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Spinning starlights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●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Object or objects falling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●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Object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popping 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429" name="Google Shape;429;p59"/>
          <p:cNvSpPr txBox="1"/>
          <p:nvPr/>
        </p:nvSpPr>
        <p:spPr>
          <a:xfrm>
            <a:off x="4854675" y="2016075"/>
            <a:ext cx="32343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●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Object waving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●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Abstract shapes moving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★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Object shattering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 Tight"/>
              <a:buChar char="★"/>
            </a:pPr>
            <a:r>
              <a:rPr lang="en" sz="19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Character walking or running</a:t>
            </a:r>
            <a:endParaRPr sz="19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sson 1">
  <a:themeElements>
    <a:clrScheme name="Simple Light">
      <a:dk1>
        <a:srgbClr val="137C3F"/>
      </a:dk1>
      <a:lt1>
        <a:srgbClr val="FFFCF5"/>
      </a:lt1>
      <a:dk2>
        <a:srgbClr val="146AEB"/>
      </a:dk2>
      <a:lt2>
        <a:srgbClr val="FBA084"/>
      </a:lt2>
      <a:accent1>
        <a:srgbClr val="000000"/>
      </a:accent1>
      <a:accent2>
        <a:srgbClr val="FFFFB3"/>
      </a:accent2>
      <a:accent3>
        <a:srgbClr val="B6D7A8"/>
      </a:accent3>
      <a:accent4>
        <a:srgbClr val="A4C2F4"/>
      </a:accent4>
      <a:accent5>
        <a:srgbClr val="B6D7A8"/>
      </a:accent5>
      <a:accent6>
        <a:srgbClr val="B4A7D6"/>
      </a:accent6>
      <a:hlink>
        <a:srgbClr val="146A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